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4057" r:id="rId2"/>
  </p:sldMasterIdLst>
  <p:notesMasterIdLst>
    <p:notesMasterId r:id="rId12"/>
  </p:notesMasterIdLst>
  <p:handoutMasterIdLst>
    <p:handoutMasterId r:id="rId13"/>
  </p:handoutMasterIdLst>
  <p:sldIdLst>
    <p:sldId id="812" r:id="rId3"/>
    <p:sldId id="786" r:id="rId4"/>
    <p:sldId id="791" r:id="rId5"/>
    <p:sldId id="913" r:id="rId6"/>
    <p:sldId id="909" r:id="rId7"/>
    <p:sldId id="910" r:id="rId8"/>
    <p:sldId id="911" r:id="rId9"/>
    <p:sldId id="912" r:id="rId10"/>
    <p:sldId id="883" r:id="rId11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89277" autoAdjust="0"/>
  </p:normalViewPr>
  <p:slideViewPr>
    <p:cSldViewPr snapToGrid="0">
      <p:cViewPr varScale="1">
        <p:scale>
          <a:sx n="98" d="100"/>
          <a:sy n="98" d="100"/>
        </p:scale>
        <p:origin x="43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97270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/>
              <a:pPr algn="r"/>
              <a:t>2</a:t>
            </a:fld>
            <a:endParaRPr lang="en-US" sz="800" b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80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867733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4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7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5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935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6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20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7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147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8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133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9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5.4.1.1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- </a:t>
            </a:r>
            <a:r>
              <a:rPr lang="en-US" dirty="0">
                <a:latin typeface="Arial" charset="0"/>
              </a:rPr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28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  <a:lvl3pPr marL="914400" indent="-225425">
              <a:buSzPct val="75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24384" y="800403"/>
            <a:ext cx="6788150" cy="1008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0" indent="0" algn="l" defTabSz="814388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pitchFamily="2" charset="2"/>
              <a:buNone/>
              <a:defRPr sz="2000" b="1">
                <a:solidFill>
                  <a:schemeClr val="bg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charset="0"/>
              <a:buNone/>
            </a:pPr>
            <a:endParaRPr lang="en-US" kern="0" dirty="0">
              <a:latin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ru-RU" sz="2400" dirty="0">
                <a:latin typeface="Arial" charset="0"/>
              </a:rPr>
              <a:t>Лекция 12</a:t>
            </a:r>
            <a:r>
              <a:rPr lang="en-US" sz="2400" dirty="0">
                <a:latin typeface="Arial" charset="0"/>
              </a:rPr>
              <a:t> </a:t>
            </a:r>
            <a:r>
              <a:rPr lang="ru-RU" sz="3100" b="0" dirty="0">
                <a:effectLst/>
              </a:rPr>
              <a:t>Интернет </a:t>
            </a:r>
            <a:r>
              <a:rPr lang="ru-RU" sz="3100" b="0" dirty="0" err="1">
                <a:effectLst/>
              </a:rPr>
              <a:t>заттардың</a:t>
            </a:r>
            <a:r>
              <a:rPr lang="ru-RU" sz="3100" b="0" dirty="0">
                <a:effectLst/>
              </a:rPr>
              <a:t> </a:t>
            </a:r>
            <a:r>
              <a:rPr lang="ru-RU" sz="3100" b="0" dirty="0" err="1">
                <a:effectLst/>
              </a:rPr>
              <a:t>шешімдерін</a:t>
            </a:r>
            <a:r>
              <a:rPr lang="ru-RU" sz="3100" b="0" dirty="0">
                <a:effectLst/>
              </a:rPr>
              <a:t> </a:t>
            </a:r>
            <a:r>
              <a:rPr lang="ru-RU" sz="3100" b="0" dirty="0" err="1">
                <a:effectLst/>
              </a:rPr>
              <a:t>модельдеу</a:t>
            </a:r>
            <a:endParaRPr lang="en-US" sz="3100" dirty="0">
              <a:solidFill>
                <a:srgbClr val="00B0F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26465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IoE </a:t>
            </a:r>
            <a:r>
              <a:rPr lang="ru-RU" dirty="0" err="1"/>
              <a:t>шешімін</a:t>
            </a:r>
            <a:r>
              <a:rPr lang="ru-RU" dirty="0"/>
              <a:t> </a:t>
            </a:r>
            <a:r>
              <a:rPr lang="ru-RU" dirty="0" err="1"/>
              <a:t>модельдеу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шешімді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түсіндіріңіз</a:t>
            </a:r>
            <a:r>
              <a:rPr lang="ru-RU" dirty="0"/>
              <a:t>. </a:t>
            </a:r>
          </a:p>
          <a:p>
            <a:r>
              <a:rPr lang="ru-RU" dirty="0"/>
              <a:t>2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түрлендіру</a:t>
            </a:r>
            <a:r>
              <a:rPr lang="ru-RU" dirty="0"/>
              <a:t> </a:t>
            </a:r>
            <a:r>
              <a:rPr lang="ru-RU" dirty="0" err="1"/>
              <a:t>Цифрлау</a:t>
            </a:r>
            <a:r>
              <a:rPr lang="ru-RU" dirty="0"/>
              <a:t> </a:t>
            </a:r>
            <a:r>
              <a:rPr lang="ru-RU" dirty="0" err="1"/>
              <a:t>артықшылықтарын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 </a:t>
            </a:r>
          </a:p>
          <a:p>
            <a:r>
              <a:rPr lang="ru-RU" dirty="0"/>
              <a:t>3 Ары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жүргіңіз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ме</a:t>
            </a:r>
            <a:r>
              <a:rPr lang="ru-RU" dirty="0"/>
              <a:t>? </a:t>
            </a:r>
          </a:p>
          <a:p>
            <a:r>
              <a:rPr lang="en-US" dirty="0"/>
              <a:t>IoE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еңбек</a:t>
            </a:r>
            <a:r>
              <a:rPr lang="ru-RU" dirty="0"/>
              <a:t> </a:t>
            </a:r>
            <a:r>
              <a:rPr lang="ru-RU" dirty="0" err="1"/>
              <a:t>мүмкіндіктерін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</a:t>
            </a:r>
            <a:endParaRPr lang="en-CA" dirty="0"/>
          </a:p>
        </p:txBody>
      </p:sp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Мақстаты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1089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5100300" cy="1481138"/>
          </a:xfrm>
        </p:spPr>
        <p:txBody>
          <a:bodyPr>
            <a:normAutofit/>
          </a:bodyPr>
          <a:lstStyle/>
          <a:p>
            <a:r>
              <a:rPr lang="en-US" sz="2800" b="0" dirty="0">
                <a:effectLst/>
              </a:rPr>
              <a:t>1 IoE </a:t>
            </a:r>
            <a:r>
              <a:rPr lang="ru-RU" sz="2800" b="0" dirty="0" err="1">
                <a:effectLst/>
              </a:rPr>
              <a:t>шешімін</a:t>
            </a:r>
            <a:r>
              <a:rPr lang="ru-RU" sz="2800" b="0" dirty="0">
                <a:effectLst/>
              </a:rPr>
              <a:t> </a:t>
            </a:r>
            <a:r>
              <a:rPr lang="ru-RU" sz="2800" b="0" dirty="0" err="1">
                <a:effectLst/>
              </a:rPr>
              <a:t>модельдеу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22121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4114065"/>
            <a:ext cx="3260550" cy="263201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1" y="1387366"/>
            <a:ext cx="8752914" cy="5203934"/>
          </a:xfrm>
        </p:spPr>
        <p:txBody>
          <a:bodyPr>
            <a:noAutofit/>
          </a:bodyPr>
          <a:lstStyle/>
          <a:p>
            <a:r>
              <a:rPr lang="ru-RU" sz="2000" dirty="0" err="1"/>
              <a:t>Пациенттерге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Денсаулық</a:t>
            </a:r>
            <a:r>
              <a:rPr lang="ru-RU" sz="2000" dirty="0"/>
              <a:t> </a:t>
            </a:r>
            <a:r>
              <a:rPr lang="ru-RU" sz="2000" dirty="0" err="1"/>
              <a:t>сақтау</a:t>
            </a:r>
            <a:r>
              <a:rPr lang="ru-RU" sz="2000" dirty="0"/>
              <a:t> </a:t>
            </a:r>
            <a:r>
              <a:rPr lang="ru-RU" sz="2000" dirty="0" err="1"/>
              <a:t>шешімінің</a:t>
            </a:r>
            <a:r>
              <a:rPr lang="ru-RU" sz="2000" dirty="0"/>
              <a:t> </a:t>
            </a:r>
            <a:r>
              <a:rPr lang="ru-RU" sz="2000" dirty="0" err="1"/>
              <a:t>диабеттік</a:t>
            </a:r>
            <a:r>
              <a:rPr lang="ru-RU" sz="2000" dirty="0"/>
              <a:t> </a:t>
            </a:r>
            <a:r>
              <a:rPr lang="ru-RU" sz="2000" dirty="0" err="1"/>
              <a:t>үлгісі</a:t>
            </a:r>
            <a:r>
              <a:rPr lang="ru-RU" sz="2000" dirty="0"/>
              <a:t> </a:t>
            </a:r>
            <a:r>
              <a:rPr lang="en-US" sz="2000" dirty="0"/>
              <a:t>M2M Interactions-</a:t>
            </a:r>
            <a:r>
              <a:rPr lang="ru-RU" sz="2000" dirty="0"/>
              <a:t>трафик сигналы </a:t>
            </a:r>
            <a:r>
              <a:rPr lang="ru-RU" sz="2000" dirty="0" err="1"/>
              <a:t>мобильді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 </a:t>
            </a:r>
            <a:r>
              <a:rPr lang="ru-RU" sz="2000" dirty="0" err="1"/>
              <a:t>орталығының</a:t>
            </a:r>
            <a:r>
              <a:rPr lang="ru-RU" sz="2000" dirty="0"/>
              <a:t> </a:t>
            </a:r>
            <a:r>
              <a:rPr lang="ru-RU" sz="2000" dirty="0" err="1"/>
              <a:t>жақындауына</a:t>
            </a:r>
            <a:r>
              <a:rPr lang="ru-RU" sz="2000" dirty="0"/>
              <a:t> </a:t>
            </a:r>
            <a:r>
              <a:rPr lang="ru-RU" sz="2000" dirty="0" err="1"/>
              <a:t>қарай</a:t>
            </a:r>
            <a:r>
              <a:rPr lang="ru-RU" sz="2000" dirty="0"/>
              <a:t> </a:t>
            </a:r>
            <a:r>
              <a:rPr lang="ru-RU" sz="2000" dirty="0" err="1"/>
              <a:t>өзгереді</a:t>
            </a:r>
            <a:r>
              <a:rPr lang="ru-RU" sz="2000" dirty="0"/>
              <a:t>. </a:t>
            </a:r>
            <a:r>
              <a:rPr lang="en-US" sz="2000" dirty="0"/>
              <a:t>M2P - </a:t>
            </a:r>
            <a:r>
              <a:rPr lang="ru-RU" sz="2000" dirty="0" err="1"/>
              <a:t>Денсаулық</a:t>
            </a:r>
            <a:r>
              <a:rPr lang="ru-RU" sz="2000" dirty="0"/>
              <a:t> </a:t>
            </a:r>
            <a:r>
              <a:rPr lang="ru-RU" sz="2000" dirty="0" err="1"/>
              <a:t>бақылау</a:t>
            </a:r>
            <a:r>
              <a:rPr lang="ru-RU" sz="2000" dirty="0"/>
              <a:t> </a:t>
            </a:r>
            <a:r>
              <a:rPr lang="ru-RU" sz="2000" dirty="0" err="1"/>
              <a:t>компаниясы</a:t>
            </a:r>
            <a:r>
              <a:rPr lang="ru-RU" sz="2000" dirty="0"/>
              <a:t> </a:t>
            </a:r>
            <a:r>
              <a:rPr lang="ru-RU" sz="2000" dirty="0" err="1"/>
              <a:t>үздік</a:t>
            </a:r>
            <a:r>
              <a:rPr lang="ru-RU" sz="2000" dirty="0"/>
              <a:t> </a:t>
            </a:r>
            <a:r>
              <a:rPr lang="ru-RU" sz="2000" dirty="0" err="1"/>
              <a:t>емдеуді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жинайды</a:t>
            </a:r>
            <a:r>
              <a:rPr lang="ru-RU" sz="2000" dirty="0"/>
              <a:t> </a:t>
            </a:r>
            <a:r>
              <a:rPr lang="en-US" sz="2000" dirty="0"/>
              <a:t>P2P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әрекеттесуі</a:t>
            </a:r>
            <a:r>
              <a:rPr lang="ru-RU" sz="2000" dirty="0"/>
              <a:t>-пациент пен пациент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әрекеттесу</a:t>
            </a:r>
            <a:r>
              <a:rPr lang="ru-RU" sz="2000" dirty="0"/>
              <a:t> </a:t>
            </a:r>
            <a:r>
              <a:rPr lang="ru-RU" sz="2000" dirty="0" err="1"/>
              <a:t>Аналитикалық</a:t>
            </a:r>
            <a:r>
              <a:rPr lang="ru-RU" sz="2000" dirty="0"/>
              <a:t> </a:t>
            </a:r>
            <a:r>
              <a:rPr lang="ru-RU" sz="2000" dirty="0" err="1"/>
              <a:t>құралдар</a:t>
            </a:r>
            <a:r>
              <a:rPr lang="ru-RU" sz="2000" dirty="0"/>
              <a:t> </a:t>
            </a:r>
            <a:r>
              <a:rPr lang="ru-RU" sz="2000" dirty="0" err="1"/>
              <a:t>Сипаттама-түсінуді</a:t>
            </a:r>
            <a:r>
              <a:rPr lang="ru-RU" sz="2000" dirty="0"/>
              <a:t> </a:t>
            </a:r>
            <a:r>
              <a:rPr lang="ru-RU" sz="2000" dirty="0" err="1"/>
              <a:t>жеңілдетуге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есептерді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пайдаланады</a:t>
            </a:r>
            <a:r>
              <a:rPr lang="ru-RU" sz="2000" dirty="0"/>
              <a:t> </a:t>
            </a:r>
            <a:r>
              <a:rPr lang="ru-RU" sz="2000" dirty="0" err="1"/>
              <a:t>Болжамдық-келесі</a:t>
            </a:r>
            <a:r>
              <a:rPr lang="ru-RU" sz="2000" dirty="0"/>
              <a:t> </a:t>
            </a:r>
            <a:r>
              <a:rPr lang="ru-RU" sz="2000" dirty="0" err="1"/>
              <a:t>жағдайларда</a:t>
            </a:r>
            <a:r>
              <a:rPr lang="ru-RU" sz="2000" dirty="0"/>
              <a:t> не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зияткерлік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модельдеу</a:t>
            </a:r>
            <a:r>
              <a:rPr lang="ru-RU" sz="2000" dirty="0"/>
              <a:t> </a:t>
            </a:r>
            <a:r>
              <a:rPr lang="ru-RU" sz="2000" dirty="0" err="1"/>
              <a:t>әдістерін</a:t>
            </a:r>
            <a:r>
              <a:rPr lang="ru-RU" sz="2000" dirty="0"/>
              <a:t> </a:t>
            </a:r>
            <a:r>
              <a:rPr lang="ru-RU" sz="2000" dirty="0" err="1"/>
              <a:t>қолданады</a:t>
            </a:r>
            <a:r>
              <a:rPr lang="ru-RU" sz="2000" dirty="0"/>
              <a:t> </a:t>
            </a:r>
            <a:r>
              <a:rPr lang="ru-RU" sz="2000" dirty="0" err="1"/>
              <a:t>Нормативтік-әрекет</a:t>
            </a:r>
            <a:r>
              <a:rPr lang="ru-RU" sz="2000" dirty="0"/>
              <a:t> </a:t>
            </a:r>
            <a:r>
              <a:rPr lang="ru-RU" sz="2000" dirty="0" err="1"/>
              <a:t>бағытын</a:t>
            </a:r>
            <a:r>
              <a:rPr lang="ru-RU" sz="2000" dirty="0"/>
              <a:t> </a:t>
            </a:r>
            <a:r>
              <a:rPr lang="ru-RU" sz="2000" dirty="0" err="1"/>
              <a:t>ұсыну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ықтимал</a:t>
            </a:r>
            <a:r>
              <a:rPr lang="ru-RU" sz="2000" dirty="0"/>
              <a:t> </a:t>
            </a:r>
            <a:r>
              <a:rPr lang="ru-RU" sz="2000" dirty="0" err="1"/>
              <a:t>нәтижені</a:t>
            </a:r>
            <a:r>
              <a:rPr lang="ru-RU" sz="2000" dirty="0"/>
              <a:t> </a:t>
            </a:r>
            <a:r>
              <a:rPr lang="ru-RU" sz="2000" dirty="0" err="1"/>
              <a:t>болжау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симуляцияны</a:t>
            </a:r>
            <a:r>
              <a:rPr lang="ru-RU" sz="2000" dirty="0"/>
              <a:t>, бизнес-</a:t>
            </a:r>
            <a:r>
              <a:rPr lang="ru-RU" sz="2000" dirty="0" err="1"/>
              <a:t>ережелерді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машиналық</a:t>
            </a:r>
            <a:r>
              <a:rPr lang="ru-RU" sz="2000" dirty="0"/>
              <a:t> </a:t>
            </a:r>
            <a:r>
              <a:rPr lang="ru-RU" sz="2000" dirty="0" err="1"/>
              <a:t>оқытуды</a:t>
            </a:r>
            <a:r>
              <a:rPr lang="ru-RU" sz="2000" dirty="0"/>
              <a:t> </a:t>
            </a:r>
            <a:r>
              <a:rPr lang="ru-RU" sz="2000" dirty="0" err="1"/>
              <a:t>пайдаланады</a:t>
            </a:r>
            <a:r>
              <a:rPr lang="ru-RU" sz="2000" dirty="0"/>
              <a:t> </a:t>
            </a:r>
            <a:r>
              <a:rPr lang="ru-RU" sz="2000" dirty="0" err="1"/>
              <a:t>Денсаулық</a:t>
            </a:r>
            <a:r>
              <a:rPr lang="ru-RU" sz="2000" dirty="0"/>
              <a:t> </a:t>
            </a:r>
            <a:r>
              <a:rPr lang="ru-RU" sz="2000" dirty="0" err="1"/>
              <a:t>сақтаудағы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Датчиктерден</a:t>
            </a:r>
            <a:r>
              <a:rPr lang="ru-RU" sz="2000" dirty="0"/>
              <a:t> </a:t>
            </a:r>
            <a:r>
              <a:rPr lang="ru-RU" sz="2000" dirty="0" err="1"/>
              <a:t>жиналған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ағынын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жолымен</a:t>
            </a:r>
            <a:r>
              <a:rPr lang="ru-RU" sz="2000" dirty="0"/>
              <a:t> </a:t>
            </a:r>
            <a:r>
              <a:rPr lang="ru-RU" sz="2000" dirty="0" err="1"/>
              <a:t>пациенттің</a:t>
            </a:r>
            <a:r>
              <a:rPr lang="ru-RU" sz="2000" dirty="0"/>
              <a:t> </a:t>
            </a:r>
            <a:r>
              <a:rPr lang="ru-RU" sz="2000" dirty="0" err="1"/>
              <a:t>денсаулық</a:t>
            </a:r>
            <a:r>
              <a:rPr lang="ru-RU" sz="2000" dirty="0"/>
              <a:t> </a:t>
            </a:r>
            <a:r>
              <a:rPr lang="ru-RU" sz="2000" dirty="0" err="1"/>
              <a:t>жағдайын</a:t>
            </a:r>
            <a:r>
              <a:rPr lang="ru-RU" sz="2000" dirty="0"/>
              <a:t> </a:t>
            </a:r>
            <a:r>
              <a:rPr lang="ru-RU" sz="2000" dirty="0" err="1"/>
              <a:t>мониторингілеу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түрлері</a:t>
            </a:r>
            <a:r>
              <a:rPr lang="ru-RU" sz="2000" dirty="0"/>
              <a:t>: </a:t>
            </a:r>
            <a:r>
              <a:rPr lang="ru-RU" sz="2000" dirty="0" err="1"/>
              <a:t>төтенше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 тез </a:t>
            </a:r>
            <a:r>
              <a:rPr lang="ru-RU" sz="2000" dirty="0" err="1"/>
              <a:t>жауап</a:t>
            </a:r>
            <a:r>
              <a:rPr lang="ru-RU" sz="2000" dirty="0"/>
              <a:t> беру </a:t>
            </a:r>
            <a:r>
              <a:rPr lang="ru-RU" sz="2000" dirty="0" err="1"/>
              <a:t>уақыты</a:t>
            </a:r>
            <a:endParaRPr lang="en-US" sz="2000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2000" b="0" dirty="0">
                <a:effectLst/>
              </a:rPr>
              <a:t>IoE </a:t>
            </a:r>
            <a:r>
              <a:rPr lang="ru-RU" sz="2000" b="0" dirty="0" err="1">
                <a:effectLst/>
              </a:rPr>
              <a:t>шешімін</a:t>
            </a:r>
            <a:r>
              <a:rPr lang="ru-RU" sz="2000" b="0" dirty="0">
                <a:effectLst/>
              </a:rPr>
              <a:t> </a:t>
            </a:r>
            <a:r>
              <a:rPr lang="ru-RU" sz="2000" b="0" dirty="0" err="1">
                <a:effectLst/>
              </a:rPr>
              <a:t>модельдеу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4400" dirty="0" err="1"/>
              <a:t>IoE</a:t>
            </a:r>
            <a:r>
              <a:rPr lang="ru-RU" sz="4400" dirty="0"/>
              <a:t> </a:t>
            </a:r>
            <a:r>
              <a:rPr lang="ru-RU" b="0" dirty="0" err="1">
                <a:effectLst/>
              </a:rPr>
              <a:t>Денсаулық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сақтау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моделіндегі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өзара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іс-қимыл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55793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900332"/>
            <a:ext cx="8752915" cy="333794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модельдеудің</a:t>
            </a:r>
            <a:r>
              <a:rPr lang="ru-RU" dirty="0"/>
              <a:t> </a:t>
            </a:r>
            <a:r>
              <a:rPr lang="ru-RU" dirty="0" err="1"/>
              <a:t>артықшылықтары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?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таңбаларды</a:t>
            </a:r>
            <a:r>
              <a:rPr lang="ru-RU" dirty="0"/>
              <a:t> блок-</a:t>
            </a:r>
            <a:r>
              <a:rPr lang="ru-RU" dirty="0" err="1"/>
              <a:t>схемада</a:t>
            </a:r>
            <a:r>
              <a:rPr lang="ru-RU" dirty="0"/>
              <a:t> </a:t>
            </a:r>
            <a:r>
              <a:rPr lang="ru-RU" dirty="0" err="1"/>
              <a:t>атай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сипаттай</a:t>
            </a:r>
            <a:r>
              <a:rPr lang="ru-RU" dirty="0"/>
              <a:t> </a:t>
            </a:r>
            <a:r>
              <a:rPr lang="ru-RU" dirty="0" err="1"/>
              <a:t>аласыз</a:t>
            </a:r>
            <a:r>
              <a:rPr lang="ru-RU" dirty="0"/>
              <a:t> ба?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желінің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элементтерін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топология - Карта </a:t>
            </a:r>
            <a:r>
              <a:rPr lang="ru-RU" dirty="0" err="1"/>
              <a:t>Физикалық</a:t>
            </a:r>
            <a:r>
              <a:rPr lang="ru-RU" dirty="0"/>
              <a:t> топология-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құрылғылардың</a:t>
            </a:r>
            <a:r>
              <a:rPr lang="ru-RU" dirty="0"/>
              <a:t> </a:t>
            </a:r>
            <a:r>
              <a:rPr lang="ru-RU" dirty="0" err="1"/>
              <a:t>орналасуы</a:t>
            </a:r>
            <a:r>
              <a:rPr lang="ru-RU" dirty="0"/>
              <a:t> мен </a:t>
            </a:r>
            <a:r>
              <a:rPr lang="ru-RU" dirty="0" err="1"/>
              <a:t>орналасуын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топология.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 </a:t>
            </a:r>
            <a:r>
              <a:rPr lang="ru-RU" dirty="0" err="1"/>
              <a:t>Төменде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топология </a:t>
            </a:r>
            <a:r>
              <a:rPr lang="ru-RU" dirty="0" err="1"/>
              <a:t>түрін</a:t>
            </a:r>
            <a:r>
              <a:rPr lang="ru-RU" dirty="0"/>
              <a:t> </a:t>
            </a:r>
            <a:r>
              <a:rPr lang="ru-RU" dirty="0" err="1"/>
              <a:t>көрсете</a:t>
            </a:r>
            <a:r>
              <a:rPr lang="ru-RU" dirty="0"/>
              <a:t> </a:t>
            </a:r>
            <a:r>
              <a:rPr lang="ru-RU" dirty="0" err="1"/>
              <a:t>аласыз</a:t>
            </a:r>
            <a:r>
              <a:rPr lang="ru-RU" dirty="0"/>
              <a:t> ба?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352868" y="0"/>
            <a:ext cx="8229600" cy="99880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800" b="0" dirty="0">
                <a:effectLst/>
              </a:rPr>
              <a:t>IoE </a:t>
            </a:r>
            <a:r>
              <a:rPr lang="ru-RU" sz="1800" b="0" dirty="0" err="1">
                <a:effectLst/>
              </a:rPr>
              <a:t>шешімін</a:t>
            </a:r>
            <a:r>
              <a:rPr lang="ru-RU" sz="1800" b="0" dirty="0">
                <a:effectLst/>
              </a:rPr>
              <a:t> </a:t>
            </a:r>
            <a:r>
              <a:rPr lang="ru-RU" sz="1800" b="0" dirty="0" err="1">
                <a:effectLst/>
              </a:rPr>
              <a:t>модельдеу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3200" dirty="0" err="1"/>
              <a:t>Модельдеу</a:t>
            </a:r>
            <a:endParaRPr lang="en-US" sz="3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8078" y="4238279"/>
            <a:ext cx="2814433" cy="2430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9492" y="4238279"/>
            <a:ext cx="3873115" cy="243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385564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8175" y="4543064"/>
            <a:ext cx="3555825" cy="231493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204486"/>
            <a:ext cx="8752915" cy="5203934"/>
          </a:xfrm>
        </p:spPr>
        <p:txBody>
          <a:bodyPr>
            <a:normAutofit/>
          </a:bodyPr>
          <a:lstStyle/>
          <a:p>
            <a:r>
              <a:rPr lang="ru-RU" dirty="0" err="1"/>
              <a:t>Цифрлау</a:t>
            </a:r>
            <a:r>
              <a:rPr lang="ru-RU" dirty="0"/>
              <a:t> </a:t>
            </a:r>
            <a:r>
              <a:rPr lang="ru-RU" dirty="0" err="1"/>
              <a:t>алайық</a:t>
            </a:r>
            <a:r>
              <a:rPr lang="ru-RU" dirty="0"/>
              <a:t> </a:t>
            </a:r>
            <a:r>
              <a:rPr lang="en-US" dirty="0"/>
              <a:t>IoE-</a:t>
            </a:r>
            <a:r>
              <a:rPr lang="ru-RU" dirty="0" err="1"/>
              <a:t>адамдар</a:t>
            </a:r>
            <a:r>
              <a:rPr lang="ru-RU" dirty="0"/>
              <a:t>, </a:t>
            </a:r>
            <a:r>
              <a:rPr lang="ru-RU" dirty="0" err="1"/>
              <a:t>процестер</a:t>
            </a:r>
            <a:r>
              <a:rPr lang="ru-RU" dirty="0"/>
              <a:t>,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нәрселер</a:t>
            </a:r>
            <a:r>
              <a:rPr lang="ru-RU" dirty="0"/>
              <a:t> </a:t>
            </a:r>
            <a:r>
              <a:rPr lang="ru-RU" dirty="0" err="1"/>
              <a:t>ақылға</a:t>
            </a:r>
            <a:r>
              <a:rPr lang="ru-RU" dirty="0"/>
              <a:t> </a:t>
            </a:r>
            <a:r>
              <a:rPr lang="ru-RU" dirty="0" err="1"/>
              <a:t>қонымды</a:t>
            </a:r>
            <a:r>
              <a:rPr lang="ru-RU" dirty="0"/>
              <a:t>. </a:t>
            </a:r>
            <a:r>
              <a:rPr lang="ru-RU" dirty="0" err="1"/>
              <a:t>Цифрлау</a:t>
            </a:r>
            <a:r>
              <a:rPr lang="ru-RU" dirty="0"/>
              <a:t> - </a:t>
            </a:r>
            <a:r>
              <a:rPr lang="ru-RU" dirty="0" err="1"/>
              <a:t>ұйым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процесс. </a:t>
            </a:r>
            <a:r>
              <a:rPr lang="en-US" dirty="0"/>
              <a:t>Digital-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оңтайландырылған</a:t>
            </a:r>
            <a:r>
              <a:rPr lang="ru-RU" dirty="0"/>
              <a:t> </a:t>
            </a:r>
            <a:r>
              <a:rPr lang="ru-RU" dirty="0" err="1"/>
              <a:t>мінсіз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артықшылықтары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трансформация?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b="0" dirty="0" err="1">
                <a:effectLst/>
              </a:rPr>
              <a:t>Барлық</a:t>
            </a:r>
            <a:r>
              <a:rPr lang="ru-RU" sz="1800" b="0" dirty="0">
                <a:effectLst/>
              </a:rPr>
              <a:t> </a:t>
            </a:r>
            <a:r>
              <a:rPr lang="ru-RU" sz="1800" b="0" dirty="0" err="1">
                <a:effectLst/>
              </a:rPr>
              <a:t>сандық</a:t>
            </a:r>
            <a:r>
              <a:rPr lang="ru-RU" sz="1800" b="0" dirty="0">
                <a:effectLst/>
              </a:rPr>
              <a:t> </a:t>
            </a:r>
            <a:r>
              <a:rPr lang="ru-RU" sz="1800" b="0" dirty="0" err="1">
                <a:effectLst/>
              </a:rPr>
              <a:t>түрлендіру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b="0" dirty="0" err="1">
                <a:effectLst/>
              </a:rPr>
              <a:t>Жол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анық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35591847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38750" y="4124325"/>
            <a:ext cx="3905250" cy="273367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r>
              <a:rPr lang="en-US" dirty="0"/>
              <a:t>Cisco Networking Academy </a:t>
            </a:r>
            <a:r>
              <a:rPr lang="ru-RU" dirty="0" err="1"/>
              <a:t>Бағдарламасы</a:t>
            </a:r>
            <a:r>
              <a:rPr lang="ru-RU" dirty="0"/>
              <a:t>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коммуникациялық</a:t>
            </a:r>
            <a:r>
              <a:rPr lang="ru-RU" dirty="0"/>
              <a:t> </a:t>
            </a:r>
            <a:r>
              <a:rPr lang="ru-RU" dirty="0" err="1"/>
              <a:t>технологиялар</a:t>
            </a:r>
            <a:r>
              <a:rPr lang="ru-RU" dirty="0"/>
              <a:t> (АКТ) </a:t>
            </a:r>
            <a:r>
              <a:rPr lang="ru-RU" dirty="0" err="1"/>
              <a:t>мансабына</a:t>
            </a:r>
            <a:r>
              <a:rPr lang="ru-RU" dirty="0"/>
              <a:t> </a:t>
            </a:r>
            <a:r>
              <a:rPr lang="ru-RU" dirty="0" err="1"/>
              <a:t>адамдарды</a:t>
            </a:r>
            <a:r>
              <a:rPr lang="ru-RU" dirty="0"/>
              <a:t> </a:t>
            </a:r>
            <a:r>
              <a:rPr lang="ru-RU" dirty="0" err="1"/>
              <a:t>дайындайды</a:t>
            </a:r>
            <a:r>
              <a:rPr lang="ru-RU" dirty="0"/>
              <a:t>) АКТ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мамандарға</a:t>
            </a:r>
            <a:r>
              <a:rPr lang="ru-RU" dirty="0"/>
              <a:t> </a:t>
            </a:r>
            <a:r>
              <a:rPr lang="ru-RU" dirty="0" err="1"/>
              <a:t>сұраныстың</a:t>
            </a:r>
            <a:r>
              <a:rPr lang="ru-RU" dirty="0"/>
              <a:t> </a:t>
            </a:r>
            <a:r>
              <a:rPr lang="ru-RU" dirty="0" err="1"/>
              <a:t>өсуіне</a:t>
            </a:r>
            <a:r>
              <a:rPr lang="ru-RU" dirty="0"/>
              <a:t> </a:t>
            </a:r>
            <a:r>
              <a:rPr lang="ru-RU" dirty="0" err="1"/>
              <a:t>назар</a:t>
            </a:r>
            <a:r>
              <a:rPr lang="ru-RU" dirty="0"/>
              <a:t> </a:t>
            </a:r>
            <a:r>
              <a:rPr lang="ru-RU" dirty="0" err="1"/>
              <a:t>аударады</a:t>
            </a:r>
            <a:r>
              <a:rPr lang="ru-RU" dirty="0"/>
              <a:t> </a:t>
            </a:r>
            <a:r>
              <a:rPr lang="ru-RU" dirty="0" err="1"/>
              <a:t>Өнеркәсіптік</a:t>
            </a:r>
            <a:r>
              <a:rPr lang="ru-RU" dirty="0"/>
              <a:t> </a:t>
            </a:r>
            <a:r>
              <a:rPr lang="ru-RU" dirty="0" err="1"/>
              <a:t>сертификаттар</a:t>
            </a:r>
            <a:r>
              <a:rPr lang="ru-RU" dirty="0"/>
              <a:t> </a:t>
            </a:r>
            <a:r>
              <a:rPr lang="ru-RU" dirty="0" err="1"/>
              <a:t>Бейтарап</a:t>
            </a:r>
            <a:r>
              <a:rPr lang="ru-RU" dirty="0"/>
              <a:t> </a:t>
            </a:r>
            <a:r>
              <a:rPr lang="ru-RU" dirty="0" err="1"/>
              <a:t>жеткізуші</a:t>
            </a:r>
            <a:r>
              <a:rPr lang="ru-RU" dirty="0"/>
              <a:t> </a:t>
            </a:r>
            <a:r>
              <a:rPr lang="ru-RU" dirty="0" err="1"/>
              <a:t>Өнім</a:t>
            </a:r>
            <a:r>
              <a:rPr lang="ru-RU" dirty="0"/>
              <a:t> </a:t>
            </a:r>
            <a:r>
              <a:rPr lang="ru-RU" dirty="0" err="1"/>
              <a:t>беруші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Оқытудың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мүмкіндіктерін</a:t>
            </a:r>
            <a:r>
              <a:rPr lang="ru-RU" dirty="0"/>
              <a:t> </a:t>
            </a:r>
            <a:r>
              <a:rPr lang="ru-RU" dirty="0" err="1"/>
              <a:t>атаңыз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err="1"/>
              <a:t>Жалғастрығыңыз</a:t>
            </a:r>
            <a:r>
              <a:rPr lang="ru-RU" sz="1800" dirty="0"/>
              <a:t> </a:t>
            </a:r>
            <a:r>
              <a:rPr lang="ru-RU" sz="1800" dirty="0" err="1"/>
              <a:t>келеді</a:t>
            </a:r>
            <a:r>
              <a:rPr lang="ru-RU" sz="1800" dirty="0"/>
              <a:t> </a:t>
            </a:r>
            <a:r>
              <a:rPr lang="ru-RU" sz="1800" dirty="0" err="1"/>
              <a:t>ме</a:t>
            </a:r>
            <a:r>
              <a:rPr lang="ru-RU" sz="1800" dirty="0"/>
              <a:t> ?</a:t>
            </a:r>
            <a:br>
              <a:rPr lang="ru-RU" sz="1800" dirty="0"/>
            </a:br>
            <a:r>
              <a:rPr lang="ru-RU" b="0" dirty="0" err="1">
                <a:effectLst/>
              </a:rPr>
              <a:t>Оқыту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мүмкіндіктері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3275938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975" y="1204486"/>
            <a:ext cx="8752915" cy="5203934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IoE </a:t>
            </a:r>
            <a:r>
              <a:rPr lang="ru-RU" dirty="0" err="1"/>
              <a:t>үшін</a:t>
            </a:r>
            <a:r>
              <a:rPr lang="ru-RU" dirty="0"/>
              <a:t> АТ </a:t>
            </a:r>
            <a:r>
              <a:rPr lang="ru-RU" dirty="0" err="1"/>
              <a:t>индустриясы</a:t>
            </a:r>
            <a:r>
              <a:rPr lang="ru-RU" dirty="0"/>
              <a:t> Бос </a:t>
            </a:r>
            <a:r>
              <a:rPr lang="ru-RU" dirty="0" err="1"/>
              <a:t>Үдерісті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 </a:t>
            </a:r>
            <a:r>
              <a:rPr lang="ru-RU" dirty="0" err="1"/>
              <a:t>Мамандандыру</a:t>
            </a:r>
            <a:r>
              <a:rPr lang="ru-RU" dirty="0"/>
              <a:t> Информатика,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техникасы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етуді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жобасын</a:t>
            </a:r>
            <a:r>
              <a:rPr lang="ru-RU" dirty="0"/>
              <a:t> </a:t>
            </a:r>
            <a:r>
              <a:rPr lang="ru-RU" dirty="0" err="1"/>
              <a:t>жасаңыз</a:t>
            </a:r>
            <a:r>
              <a:rPr lang="ru-RU" dirty="0"/>
              <a:t> </a:t>
            </a:r>
            <a:r>
              <a:rPr lang="ru-RU" dirty="0" err="1"/>
              <a:t>Ат-маманның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өнімдерді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өңдеу</a:t>
            </a:r>
            <a:r>
              <a:rPr lang="ru-RU" dirty="0"/>
              <a:t> </a:t>
            </a:r>
            <a:r>
              <a:rPr lang="ru-RU" dirty="0" err="1"/>
              <a:t>дағдылары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0" dirty="0" err="1">
                <a:effectLst/>
              </a:rPr>
              <a:t>Жұмысты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жалғастырғыңыз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келе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ме</a:t>
            </a:r>
            <a:r>
              <a:rPr lang="ru-RU" b="0" dirty="0">
                <a:effectLst/>
              </a:rPr>
              <a:t>?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31026" y="4410689"/>
            <a:ext cx="3612974" cy="244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487185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65507" y="862664"/>
            <a:ext cx="8600517" cy="628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000" dirty="0"/>
              <a:t>Осы </a:t>
            </a:r>
            <a:r>
              <a:rPr lang="ru-RU" sz="2000" dirty="0" err="1"/>
              <a:t>дәрісте</a:t>
            </a:r>
            <a:r>
              <a:rPr lang="ru-RU" sz="2000" dirty="0"/>
              <a:t>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en-US" sz="2000" dirty="0"/>
              <a:t>Healthcare </a:t>
            </a:r>
            <a:r>
              <a:rPr lang="ru-RU" sz="2000" dirty="0" err="1"/>
              <a:t>моделі</a:t>
            </a:r>
            <a:r>
              <a:rPr lang="ru-RU" sz="2000" dirty="0"/>
              <a:t> </a:t>
            </a:r>
            <a:r>
              <a:rPr lang="en-US" sz="2000" dirty="0"/>
              <a:t>M2M, M2P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P2P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әрекеттесуін</a:t>
            </a:r>
            <a:r>
              <a:rPr lang="ru-RU" sz="2000" dirty="0"/>
              <a:t> </a:t>
            </a:r>
            <a:r>
              <a:rPr lang="ru-RU" sz="2000" dirty="0" err="1"/>
              <a:t>сипаттайды</a:t>
            </a:r>
            <a:r>
              <a:rPr lang="ru-RU" sz="2000" dirty="0"/>
              <a:t>.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пациенттерді</a:t>
            </a:r>
            <a:r>
              <a:rPr lang="ru-RU" sz="2000" dirty="0"/>
              <a:t> </a:t>
            </a:r>
            <a:r>
              <a:rPr lang="ru-RU" sz="2000" dirty="0" err="1"/>
              <a:t>емдеу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медицина </a:t>
            </a:r>
            <a:r>
              <a:rPr lang="ru-RU" sz="2000" dirty="0" err="1"/>
              <a:t>қызметкерлерін</a:t>
            </a:r>
            <a:r>
              <a:rPr lang="ru-RU" sz="2000" dirty="0"/>
              <a:t> </a:t>
            </a:r>
            <a:r>
              <a:rPr lang="ru-RU" sz="2000" dirty="0" err="1"/>
              <a:t>жіберу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өмірлік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көрсеткіштері</a:t>
            </a:r>
            <a:r>
              <a:rPr lang="ru-RU" sz="2000" dirty="0"/>
              <a:t> бар </a:t>
            </a:r>
            <a:r>
              <a:rPr lang="ru-RU" sz="2000" dirty="0" err="1"/>
              <a:t>пациенттер</a:t>
            </a:r>
            <a:r>
              <a:rPr lang="ru-RU" sz="2000" dirty="0"/>
              <a:t> </a:t>
            </a:r>
            <a:r>
              <a:rPr lang="ru-RU" sz="2000" dirty="0" err="1"/>
              <a:t>мониторингінің</a:t>
            </a:r>
            <a:r>
              <a:rPr lang="ru-RU" sz="2000" dirty="0"/>
              <a:t> </a:t>
            </a:r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аспектісін</a:t>
            </a:r>
            <a:r>
              <a:rPr lang="ru-RU" sz="2000" dirty="0"/>
              <a:t> </a:t>
            </a:r>
            <a:r>
              <a:rPr lang="ru-RU" sz="2000" dirty="0" err="1"/>
              <a:t>модельдейді</a:t>
            </a:r>
            <a:r>
              <a:rPr lang="ru-RU" sz="2000" dirty="0"/>
              <a:t>. </a:t>
            </a:r>
            <a:r>
              <a:rPr lang="ru-RU" sz="2000" dirty="0" err="1"/>
              <a:t>Сипаттама</a:t>
            </a:r>
            <a:r>
              <a:rPr lang="ru-RU" sz="2000" dirty="0"/>
              <a:t>, </a:t>
            </a:r>
            <a:r>
              <a:rPr lang="ru-RU" sz="2000" dirty="0" err="1"/>
              <a:t>болжамдық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ұйғарымды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бизнестің</a:t>
            </a:r>
            <a:r>
              <a:rPr lang="ru-RU" sz="2000" dirty="0"/>
              <a:t> </a:t>
            </a:r>
            <a:r>
              <a:rPr lang="ru-RU" sz="2000" dirty="0" err="1"/>
              <a:t>қалай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істейтінін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көмектеседі</a:t>
            </a:r>
            <a:r>
              <a:rPr lang="ru-RU" sz="2000" dirty="0"/>
              <a:t>. </a:t>
            </a:r>
            <a:r>
              <a:rPr lang="en-US" sz="2000" dirty="0"/>
              <a:t>IoE </a:t>
            </a:r>
            <a:r>
              <a:rPr lang="ru-RU" sz="2000" dirty="0" err="1"/>
              <a:t>әлеуетті</a:t>
            </a:r>
            <a:r>
              <a:rPr lang="ru-RU" sz="2000" dirty="0"/>
              <a:t> </a:t>
            </a:r>
            <a:r>
              <a:rPr lang="ru-RU" sz="2000" dirty="0" err="1"/>
              <a:t>шешімін</a:t>
            </a:r>
            <a:r>
              <a:rPr lang="ru-RU" sz="2000" dirty="0"/>
              <a:t> </a:t>
            </a:r>
            <a:r>
              <a:rPr lang="ru-RU" sz="2000" dirty="0" err="1"/>
              <a:t>модельдеу</a:t>
            </a:r>
            <a:r>
              <a:rPr lang="ru-RU" sz="2000" dirty="0"/>
              <a:t> </a:t>
            </a:r>
            <a:r>
              <a:rPr lang="ru-RU" sz="2000" dirty="0" err="1"/>
              <a:t>ұйым</a:t>
            </a:r>
            <a:r>
              <a:rPr lang="ru-RU" sz="2000" dirty="0"/>
              <a:t> </a:t>
            </a:r>
            <a:r>
              <a:rPr lang="ru-RU" sz="2000" dirty="0" err="1"/>
              <a:t>үдерісіндегі</a:t>
            </a:r>
            <a:r>
              <a:rPr lang="ru-RU" sz="2000" dirty="0"/>
              <a:t> </a:t>
            </a:r>
            <a:r>
              <a:rPr lang="ru-RU" sz="2000" dirty="0" err="1"/>
              <a:t>өзгерістерді</a:t>
            </a:r>
            <a:r>
              <a:rPr lang="ru-RU" sz="2000" dirty="0"/>
              <a:t> </a:t>
            </a:r>
            <a:r>
              <a:rPr lang="ru-RU" sz="2000" dirty="0" err="1"/>
              <a:t>анықтайды</a:t>
            </a:r>
            <a:r>
              <a:rPr lang="ru-RU" sz="2000" dirty="0"/>
              <a:t>. Блок-схема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процестері</a:t>
            </a:r>
            <a:r>
              <a:rPr lang="ru-RU" sz="2000" dirty="0"/>
              <a:t> мен </a:t>
            </a:r>
            <a:r>
              <a:rPr lang="ru-RU" sz="2000" dirty="0" err="1"/>
              <a:t>шешімдерін</a:t>
            </a:r>
            <a:r>
              <a:rPr lang="ru-RU" sz="2000" dirty="0"/>
              <a:t> </a:t>
            </a:r>
            <a:r>
              <a:rPr lang="ru-RU" sz="2000" dirty="0" err="1"/>
              <a:t>ұсыну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таңбаларды</a:t>
            </a:r>
            <a:r>
              <a:rPr lang="ru-RU" sz="2000" dirty="0"/>
              <a:t> </a:t>
            </a:r>
            <a:r>
              <a:rPr lang="ru-RU" sz="2000" dirty="0" err="1"/>
              <a:t>пайдаланады</a:t>
            </a:r>
            <a:r>
              <a:rPr lang="ru-RU" sz="2000" dirty="0"/>
              <a:t>. </a:t>
            </a:r>
            <a:r>
              <a:rPr lang="ru-RU" sz="2000" dirty="0" err="1"/>
              <a:t>Желілік</a:t>
            </a:r>
            <a:r>
              <a:rPr lang="ru-RU" sz="2000" dirty="0"/>
              <a:t> топология-</a:t>
            </a:r>
            <a:r>
              <a:rPr lang="ru-RU" sz="2000" dirty="0" err="1"/>
              <a:t>бұл</a:t>
            </a:r>
            <a:r>
              <a:rPr lang="ru-RU" sz="2000" dirty="0"/>
              <a:t> карта. </a:t>
            </a:r>
            <a:r>
              <a:rPr lang="ru-RU" sz="2000" dirty="0" err="1"/>
              <a:t>Желілік</a:t>
            </a:r>
            <a:r>
              <a:rPr lang="ru-RU" sz="2000" dirty="0"/>
              <a:t> </a:t>
            </a:r>
            <a:r>
              <a:rPr lang="ru-RU" sz="2000" dirty="0" err="1"/>
              <a:t>топологияның</a:t>
            </a:r>
            <a:r>
              <a:rPr lang="ru-RU" sz="2000" dirty="0"/>
              <a:t>, </a:t>
            </a:r>
            <a:r>
              <a:rPr lang="ru-RU" sz="2000" dirty="0" err="1"/>
              <a:t>физикалық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логикалық</a:t>
            </a:r>
            <a:r>
              <a:rPr lang="ru-RU" sz="2000" dirty="0"/>
              <a:t>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түрі</a:t>
            </a:r>
            <a:r>
              <a:rPr lang="ru-RU" sz="2000" dirty="0"/>
              <a:t> бар. </a:t>
            </a:r>
            <a:r>
              <a:rPr lang="ru-RU" sz="2000" dirty="0" err="1"/>
              <a:t>Физикалық</a:t>
            </a:r>
            <a:r>
              <a:rPr lang="ru-RU" sz="2000" dirty="0"/>
              <a:t> топология </a:t>
            </a:r>
            <a:r>
              <a:rPr lang="ru-RU" sz="2000" dirty="0" err="1"/>
              <a:t>желіге</a:t>
            </a:r>
            <a:r>
              <a:rPr lang="ru-RU" sz="2000" dirty="0"/>
              <a:t> </a:t>
            </a:r>
            <a:r>
              <a:rPr lang="ru-RU" sz="2000" dirty="0" err="1"/>
              <a:t>кіретін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құрылғылардың</a:t>
            </a:r>
            <a:r>
              <a:rPr lang="ru-RU" sz="2000" dirty="0"/>
              <a:t> </a:t>
            </a:r>
            <a:r>
              <a:rPr lang="ru-RU" sz="2000" dirty="0" err="1"/>
              <a:t>орналасуы</a:t>
            </a:r>
            <a:r>
              <a:rPr lang="ru-RU" sz="2000" dirty="0"/>
              <a:t> мен </a:t>
            </a:r>
            <a:r>
              <a:rPr lang="ru-RU" sz="2000" dirty="0" err="1"/>
              <a:t>орналасуын</a:t>
            </a:r>
            <a:r>
              <a:rPr lang="ru-RU" sz="2000" dirty="0"/>
              <a:t> </a:t>
            </a:r>
            <a:r>
              <a:rPr lang="ru-RU" sz="2000" dirty="0" err="1"/>
              <a:t>көрсетеді</a:t>
            </a:r>
            <a:r>
              <a:rPr lang="ru-RU" sz="2000" dirty="0"/>
              <a:t>. </a:t>
            </a:r>
            <a:r>
              <a:rPr lang="ru-RU" sz="2000" dirty="0" err="1"/>
              <a:t>Логикалық</a:t>
            </a:r>
            <a:r>
              <a:rPr lang="ru-RU" sz="2000" dirty="0"/>
              <a:t> топология </a:t>
            </a:r>
            <a:r>
              <a:rPr lang="ru-RU" sz="2000" dirty="0" err="1"/>
              <a:t>желі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беру </a:t>
            </a:r>
            <a:r>
              <a:rPr lang="ru-RU" sz="2000" dirty="0" err="1"/>
              <a:t>тәсілі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  <a:r>
              <a:rPr lang="en-US" sz="2000" dirty="0"/>
              <a:t>IoE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идеялар</a:t>
            </a:r>
            <a:r>
              <a:rPr lang="ru-RU" sz="2000" dirty="0"/>
              <a:t> </a:t>
            </a:r>
            <a:r>
              <a:rPr lang="ru-RU" sz="2000" dirty="0" err="1"/>
              <a:t>прототипі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,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жобалау</a:t>
            </a:r>
            <a:r>
              <a:rPr lang="ru-RU" sz="2000" dirty="0"/>
              <a:t> </a:t>
            </a:r>
            <a:r>
              <a:rPr lang="ru-RU" sz="2000" dirty="0" err="1"/>
              <a:t>дағдыларын</a:t>
            </a:r>
            <a:r>
              <a:rPr lang="ru-RU" sz="2000" dirty="0"/>
              <a:t>, </a:t>
            </a:r>
            <a:r>
              <a:rPr lang="ru-RU" sz="2000" dirty="0" err="1"/>
              <a:t>электр</a:t>
            </a:r>
            <a:r>
              <a:rPr lang="ru-RU" sz="2000" dirty="0"/>
              <a:t> </a:t>
            </a:r>
            <a:r>
              <a:rPr lang="ru-RU" sz="2000" dirty="0" err="1"/>
              <a:t>дағдылары</a:t>
            </a:r>
            <a:r>
              <a:rPr lang="ru-RU" sz="2000" dirty="0"/>
              <a:t>, </a:t>
            </a:r>
            <a:r>
              <a:rPr lang="ru-RU" sz="2000" dirty="0" err="1"/>
              <a:t>физикалық</a:t>
            </a:r>
            <a:r>
              <a:rPr lang="ru-RU" sz="2000" dirty="0"/>
              <a:t> / </a:t>
            </a:r>
            <a:r>
              <a:rPr lang="ru-RU" sz="2000" dirty="0" err="1"/>
              <a:t>механикалық</a:t>
            </a:r>
            <a:r>
              <a:rPr lang="ru-RU" sz="2000" dirty="0"/>
              <a:t> </a:t>
            </a:r>
            <a:r>
              <a:rPr lang="ru-RU" sz="2000" dirty="0" err="1"/>
              <a:t>дағдылар</a:t>
            </a:r>
            <a:r>
              <a:rPr lang="ru-RU" sz="2000" dirty="0"/>
              <a:t>, </a:t>
            </a:r>
            <a:r>
              <a:rPr lang="ru-RU" sz="2000" dirty="0" err="1"/>
              <a:t>бағдарламалау</a:t>
            </a:r>
            <a:r>
              <a:rPr lang="ru-RU" sz="2000" dirty="0"/>
              <a:t> </a:t>
            </a:r>
            <a:r>
              <a:rPr lang="ru-RU" sz="2000" dirty="0" err="1"/>
              <a:t>дағдылары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TCP / IP </a:t>
            </a:r>
            <a:r>
              <a:rPr lang="ru-RU" sz="2000" dirty="0" err="1"/>
              <a:t>қалай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істейді</a:t>
            </a:r>
            <a:r>
              <a:rPr lang="ru-RU" sz="2000" dirty="0"/>
              <a:t> </a:t>
            </a:r>
            <a:r>
              <a:rPr lang="ru-RU" sz="2000" dirty="0" err="1"/>
              <a:t>түсіну</a:t>
            </a:r>
            <a:r>
              <a:rPr lang="ru-RU" sz="2000" dirty="0"/>
              <a:t>.</a:t>
            </a:r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599606" y="0"/>
            <a:ext cx="8180959" cy="862664"/>
          </a:xfrm>
        </p:spPr>
        <p:txBody>
          <a:bodyPr>
            <a:normAutofit/>
          </a:bodyPr>
          <a:lstStyle/>
          <a:p>
            <a:r>
              <a:rPr lang="ru-RU" b="0" dirty="0" err="1">
                <a:effectLst/>
              </a:rPr>
              <a:t>түйіндеме</a:t>
            </a:r>
            <a:endParaRPr lang="en-US" sz="3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760924"/>
      </p:ext>
    </p:extLst>
  </p:cSld>
  <p:clrMapOvr>
    <a:masterClrMapping/>
  </p:clrMapOvr>
  <p:transition spd="med">
    <p:wipe dir="r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structor_Supplemental_Material_Template.pptx" id="{3198E07C-115F-418B-A9A8-BF9053302A35}" vid="{198B02FE-59AF-4313-B2FA-B9A3F3C1E378}"/>
    </a:ext>
  </a:extLst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Instructor_Supplemental_Material_Template</Template>
  <TotalTime>813</TotalTime>
  <Pages>28</Pages>
  <Words>452</Words>
  <Application>Microsoft Office PowerPoint</Application>
  <PresentationFormat>Экран (4:3)</PresentationFormat>
  <Paragraphs>29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ＭＳ Ｐゴシック</vt:lpstr>
      <vt:lpstr>Arial</vt:lpstr>
      <vt:lpstr>Courier New</vt:lpstr>
      <vt:lpstr>Lucida Sans Unicode</vt:lpstr>
      <vt:lpstr>Verdana</vt:lpstr>
      <vt:lpstr>Wingdings</vt:lpstr>
      <vt:lpstr>Wingdings 2</vt:lpstr>
      <vt:lpstr>Wingdings 3</vt:lpstr>
      <vt:lpstr>PPT-TMPLT-WHT_C</vt:lpstr>
      <vt:lpstr>Открытая</vt:lpstr>
      <vt:lpstr> Лекция 12 Интернет заттардың шешімдерін модельдеу</vt:lpstr>
      <vt:lpstr>Мақстаты </vt:lpstr>
      <vt:lpstr>1 IoE шешімін модельдеу</vt:lpstr>
      <vt:lpstr>IoE шешімін модельдеу IoE Денсаулық сақтау моделіндегі өзара іс-қимыл</vt:lpstr>
      <vt:lpstr>IoE шешімін модельдеу Модельдеу</vt:lpstr>
      <vt:lpstr>Барлық сандық түрлендіру Жол анық</vt:lpstr>
      <vt:lpstr>Жалғастрығыңыз келеді ме ? Оқыту мүмкіндіктері</vt:lpstr>
      <vt:lpstr>Жұмысты жалғастырғыңыз келе ме?</vt:lpstr>
      <vt:lpstr>түйіндеме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Instructor Materials Chapter 1 What is the Internet of Things?</dc:title>
  <dc:creator>Suk-yi Pennock</dc:creator>
  <cp:lastModifiedBy>Сейтжанова Жанат</cp:lastModifiedBy>
  <cp:revision>46</cp:revision>
  <cp:lastPrinted>1999-01-27T00:54:54Z</cp:lastPrinted>
  <dcterms:created xsi:type="dcterms:W3CDTF">2016-07-19T22:00:40Z</dcterms:created>
  <dcterms:modified xsi:type="dcterms:W3CDTF">2019-02-27T10:53:19Z</dcterms:modified>
</cp:coreProperties>
</file>